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8F1CA-33E8-416D-A31D-F3DD53F940A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DBA0E3E-27A1-4997-BA02-99D5A63BFC7F}">
      <dgm:prSet phldrT="[Tekst]"/>
      <dgm:spPr/>
      <dgm:t>
        <a:bodyPr/>
        <a:lstStyle/>
        <a:p>
          <a:r>
            <a:rPr lang="hr-HR" dirty="0" smtClean="0"/>
            <a:t>ETAPE PROJEKTA</a:t>
          </a:r>
          <a:endParaRPr lang="hr-HR" dirty="0"/>
        </a:p>
      </dgm:t>
    </dgm:pt>
    <dgm:pt modelId="{5BC8F1A7-00F7-49E4-B9DD-76B2AB686C5D}" type="parTrans" cxnId="{F9E0EE3F-A1A8-4164-BE4B-D71610FF17CB}">
      <dgm:prSet/>
      <dgm:spPr/>
      <dgm:t>
        <a:bodyPr/>
        <a:lstStyle/>
        <a:p>
          <a:endParaRPr lang="hr-HR"/>
        </a:p>
      </dgm:t>
    </dgm:pt>
    <dgm:pt modelId="{DF001BA0-1C66-464F-8990-F5415F7EA450}" type="sibTrans" cxnId="{F9E0EE3F-A1A8-4164-BE4B-D71610FF17CB}">
      <dgm:prSet/>
      <dgm:spPr/>
      <dgm:t>
        <a:bodyPr/>
        <a:lstStyle/>
        <a:p>
          <a:endParaRPr lang="hr-HR"/>
        </a:p>
      </dgm:t>
    </dgm:pt>
    <dgm:pt modelId="{ACC6AA97-D02E-4F81-BDCC-4B41A342C3B1}">
      <dgm:prSet phldrT="[Tekst]"/>
      <dgm:spPr/>
      <dgm:t>
        <a:bodyPr/>
        <a:lstStyle/>
        <a:p>
          <a:r>
            <a:rPr lang="hr-HR" dirty="0" smtClean="0"/>
            <a:t>2. određivanje zadaće</a:t>
          </a:r>
          <a:endParaRPr lang="hr-HR" dirty="0"/>
        </a:p>
      </dgm:t>
    </dgm:pt>
    <dgm:pt modelId="{92277A3A-1368-4D50-8C9C-8FD607DEA561}" type="parTrans" cxnId="{A29B1897-0F15-49E5-A9AF-FCFD60F9C167}">
      <dgm:prSet/>
      <dgm:spPr/>
      <dgm:t>
        <a:bodyPr/>
        <a:lstStyle/>
        <a:p>
          <a:endParaRPr lang="hr-HR"/>
        </a:p>
      </dgm:t>
    </dgm:pt>
    <dgm:pt modelId="{EAB6EDC4-92E6-470D-999C-28004E7BBC1B}" type="sibTrans" cxnId="{A29B1897-0F15-49E5-A9AF-FCFD60F9C167}">
      <dgm:prSet/>
      <dgm:spPr/>
      <dgm:t>
        <a:bodyPr/>
        <a:lstStyle/>
        <a:p>
          <a:endParaRPr lang="hr-HR"/>
        </a:p>
      </dgm:t>
    </dgm:pt>
    <dgm:pt modelId="{CDBA3081-8A5A-416F-A57A-693F3BE87E68}">
      <dgm:prSet phldrT="[Tekst]" phldr="1"/>
      <dgm:spPr/>
      <dgm:t>
        <a:bodyPr/>
        <a:lstStyle/>
        <a:p>
          <a:endParaRPr lang="hr-HR"/>
        </a:p>
      </dgm:t>
    </dgm:pt>
    <dgm:pt modelId="{05E28917-9680-4E13-9E19-473B5449FC2C}" type="parTrans" cxnId="{BF934F59-B550-4A8E-A763-A910667A18B8}">
      <dgm:prSet/>
      <dgm:spPr/>
      <dgm:t>
        <a:bodyPr/>
        <a:lstStyle/>
        <a:p>
          <a:endParaRPr lang="hr-HR"/>
        </a:p>
      </dgm:t>
    </dgm:pt>
    <dgm:pt modelId="{85793D58-CB15-4FC3-B6CB-B728B9B5AD6E}" type="sibTrans" cxnId="{BF934F59-B550-4A8E-A763-A910667A18B8}">
      <dgm:prSet/>
      <dgm:spPr/>
      <dgm:t>
        <a:bodyPr/>
        <a:lstStyle/>
        <a:p>
          <a:endParaRPr lang="hr-HR"/>
        </a:p>
      </dgm:t>
    </dgm:pt>
    <dgm:pt modelId="{380468BD-3CFE-4F48-9ED4-045B34AD9D3F}">
      <dgm:prSet/>
      <dgm:spPr/>
      <dgm:t>
        <a:bodyPr/>
        <a:lstStyle/>
        <a:p>
          <a:r>
            <a:rPr lang="hr-HR" smtClean="0"/>
            <a:t>1. pronalaženje teme</a:t>
          </a:r>
          <a:endParaRPr lang="hr-HR"/>
        </a:p>
      </dgm:t>
    </dgm:pt>
    <dgm:pt modelId="{9719A693-ECB2-4409-94CF-799458021804}" type="parTrans" cxnId="{16D5BA77-C6E6-49B2-B13A-234BB2CAC11E}">
      <dgm:prSet/>
      <dgm:spPr/>
      <dgm:t>
        <a:bodyPr/>
        <a:lstStyle/>
        <a:p>
          <a:endParaRPr lang="hr-HR"/>
        </a:p>
      </dgm:t>
    </dgm:pt>
    <dgm:pt modelId="{04FE427C-0219-4737-833C-8682AD4E3A3B}" type="sibTrans" cxnId="{16D5BA77-C6E6-49B2-B13A-234BB2CAC11E}">
      <dgm:prSet/>
      <dgm:spPr/>
      <dgm:t>
        <a:bodyPr/>
        <a:lstStyle/>
        <a:p>
          <a:endParaRPr lang="hr-HR"/>
        </a:p>
      </dgm:t>
    </dgm:pt>
    <dgm:pt modelId="{C407521B-26E6-4554-A80F-147D1B1E1BA0}">
      <dgm:prSet/>
      <dgm:spPr/>
      <dgm:t>
        <a:bodyPr/>
        <a:lstStyle/>
        <a:p>
          <a:r>
            <a:rPr lang="hr-HR" dirty="0" smtClean="0"/>
            <a:t>3. raspravljanje, planiranje, gruba skica</a:t>
          </a:r>
          <a:endParaRPr lang="hr-HR" dirty="0"/>
        </a:p>
      </dgm:t>
    </dgm:pt>
    <dgm:pt modelId="{52E3A89D-0AB8-4683-B4CB-38069EE5E989}" type="parTrans" cxnId="{B586C02F-1949-45D9-96D6-AAC664FF4517}">
      <dgm:prSet/>
      <dgm:spPr/>
      <dgm:t>
        <a:bodyPr/>
        <a:lstStyle/>
        <a:p>
          <a:endParaRPr lang="hr-HR"/>
        </a:p>
      </dgm:t>
    </dgm:pt>
    <dgm:pt modelId="{FF31C4F0-52B3-4932-9B19-1E50B6B779D0}" type="sibTrans" cxnId="{B586C02F-1949-45D9-96D6-AAC664FF4517}">
      <dgm:prSet/>
      <dgm:spPr/>
      <dgm:t>
        <a:bodyPr/>
        <a:lstStyle/>
        <a:p>
          <a:endParaRPr lang="hr-HR"/>
        </a:p>
      </dgm:t>
    </dgm:pt>
    <dgm:pt modelId="{666254BF-DD09-43AF-BAB1-B2E9AE4A8D69}">
      <dgm:prSet/>
      <dgm:spPr/>
      <dgm:t>
        <a:bodyPr/>
        <a:lstStyle/>
        <a:p>
          <a:r>
            <a:rPr lang="hr-HR" smtClean="0"/>
            <a:t>4. pripremanje, istraživanje</a:t>
          </a:r>
          <a:endParaRPr lang="hr-HR"/>
        </a:p>
      </dgm:t>
    </dgm:pt>
    <dgm:pt modelId="{F5D2B05D-7A55-4A7F-B9CA-C76C1936E85F}" type="parTrans" cxnId="{A4DD3A5F-8F4C-4649-B365-933D3E8DDDB4}">
      <dgm:prSet/>
      <dgm:spPr/>
      <dgm:t>
        <a:bodyPr/>
        <a:lstStyle/>
        <a:p>
          <a:endParaRPr lang="hr-HR"/>
        </a:p>
      </dgm:t>
    </dgm:pt>
    <dgm:pt modelId="{E5650236-2531-41CE-9192-F3096F96EC1E}" type="sibTrans" cxnId="{A4DD3A5F-8F4C-4649-B365-933D3E8DDDB4}">
      <dgm:prSet/>
      <dgm:spPr/>
      <dgm:t>
        <a:bodyPr/>
        <a:lstStyle/>
        <a:p>
          <a:endParaRPr lang="hr-HR"/>
        </a:p>
      </dgm:t>
    </dgm:pt>
    <dgm:pt modelId="{5534B33D-D311-462B-B741-6A9ECB5ED2CD}">
      <dgm:prSet/>
      <dgm:spPr/>
      <dgm:t>
        <a:bodyPr/>
        <a:lstStyle/>
        <a:p>
          <a:r>
            <a:rPr lang="hr-HR" smtClean="0"/>
            <a:t>5. provedba</a:t>
          </a:r>
          <a:endParaRPr lang="hr-HR"/>
        </a:p>
      </dgm:t>
    </dgm:pt>
    <dgm:pt modelId="{D8DE10DE-9B8F-4569-9869-45CDE78DA2F5}" type="parTrans" cxnId="{0EB37693-EB7F-4C41-8277-ED56B5701914}">
      <dgm:prSet/>
      <dgm:spPr/>
      <dgm:t>
        <a:bodyPr/>
        <a:lstStyle/>
        <a:p>
          <a:endParaRPr lang="hr-HR"/>
        </a:p>
      </dgm:t>
    </dgm:pt>
    <dgm:pt modelId="{34CB7232-2D3D-43D5-AC82-FDB60DDF2E83}" type="sibTrans" cxnId="{0EB37693-EB7F-4C41-8277-ED56B5701914}">
      <dgm:prSet/>
      <dgm:spPr/>
      <dgm:t>
        <a:bodyPr/>
        <a:lstStyle/>
        <a:p>
          <a:endParaRPr lang="hr-HR"/>
        </a:p>
      </dgm:t>
    </dgm:pt>
    <dgm:pt modelId="{6524BD04-0F1F-4181-8F28-EACEA1023819}">
      <dgm:prSet/>
      <dgm:spPr/>
    </dgm:pt>
    <dgm:pt modelId="{A9234E7D-B67B-4DD9-8C68-7D36D080562D}" type="parTrans" cxnId="{6CFC6B65-92B6-4A34-834E-006C7DEB0392}">
      <dgm:prSet/>
      <dgm:spPr/>
      <dgm:t>
        <a:bodyPr/>
        <a:lstStyle/>
        <a:p>
          <a:endParaRPr lang="hr-HR"/>
        </a:p>
      </dgm:t>
    </dgm:pt>
    <dgm:pt modelId="{37A2556D-55F1-4B72-B74D-BA29B64D40C0}" type="sibTrans" cxnId="{6CFC6B65-92B6-4A34-834E-006C7DEB0392}">
      <dgm:prSet/>
      <dgm:spPr/>
      <dgm:t>
        <a:bodyPr/>
        <a:lstStyle/>
        <a:p>
          <a:endParaRPr lang="hr-HR"/>
        </a:p>
      </dgm:t>
    </dgm:pt>
    <dgm:pt modelId="{57B556A3-7242-4D67-99FB-25A9FB9CBC08}">
      <dgm:prSet/>
      <dgm:spPr/>
      <dgm:t>
        <a:bodyPr/>
        <a:lstStyle/>
        <a:p>
          <a:r>
            <a:rPr lang="hr-HR" smtClean="0"/>
            <a:t>6. predstavljanje</a:t>
          </a:r>
          <a:endParaRPr lang="hr-HR"/>
        </a:p>
      </dgm:t>
    </dgm:pt>
    <dgm:pt modelId="{3E8FEFF4-3774-42F6-A668-FE1FFD87736C}" type="parTrans" cxnId="{4BF0B2F6-6A63-477E-8850-9568AED76E5B}">
      <dgm:prSet/>
      <dgm:spPr/>
      <dgm:t>
        <a:bodyPr/>
        <a:lstStyle/>
        <a:p>
          <a:endParaRPr lang="hr-HR"/>
        </a:p>
      </dgm:t>
    </dgm:pt>
    <dgm:pt modelId="{3AF82461-0FD0-483C-AE79-D5F89A76BA20}" type="sibTrans" cxnId="{4BF0B2F6-6A63-477E-8850-9568AED76E5B}">
      <dgm:prSet/>
      <dgm:spPr/>
      <dgm:t>
        <a:bodyPr/>
        <a:lstStyle/>
        <a:p>
          <a:endParaRPr lang="hr-HR"/>
        </a:p>
      </dgm:t>
    </dgm:pt>
    <dgm:pt modelId="{19271A90-FA19-4872-92F5-3998FDFB9ACA}">
      <dgm:prSet/>
      <dgm:spPr/>
      <dgm:t>
        <a:bodyPr/>
        <a:lstStyle/>
        <a:p>
          <a:r>
            <a:rPr lang="hr-HR" smtClean="0"/>
            <a:t>7. vrjednovanje</a:t>
          </a:r>
          <a:endParaRPr lang="hr-HR" dirty="0"/>
        </a:p>
      </dgm:t>
    </dgm:pt>
    <dgm:pt modelId="{D26EBEAC-87EF-4C5D-BDEF-6965E93C223E}" type="parTrans" cxnId="{DF7941FC-4EA3-40F4-9622-83C083655DE8}">
      <dgm:prSet/>
      <dgm:spPr/>
      <dgm:t>
        <a:bodyPr/>
        <a:lstStyle/>
        <a:p>
          <a:endParaRPr lang="hr-HR"/>
        </a:p>
      </dgm:t>
    </dgm:pt>
    <dgm:pt modelId="{FEBC1D2E-670B-4F7B-891A-F89F803571B0}" type="sibTrans" cxnId="{DF7941FC-4EA3-40F4-9622-83C083655DE8}">
      <dgm:prSet/>
      <dgm:spPr/>
      <dgm:t>
        <a:bodyPr/>
        <a:lstStyle/>
        <a:p>
          <a:endParaRPr lang="hr-HR"/>
        </a:p>
      </dgm:t>
    </dgm:pt>
    <dgm:pt modelId="{62C76AC3-653F-4AE2-A0D0-4FE1BA823A66}">
      <dgm:prSet/>
      <dgm:spPr/>
    </dgm:pt>
    <dgm:pt modelId="{B988A53E-2917-4DD9-A217-1E2192894CC9}" type="parTrans" cxnId="{1DDDA78E-7DAE-4B72-93DC-6DEAE6535220}">
      <dgm:prSet/>
      <dgm:spPr/>
      <dgm:t>
        <a:bodyPr/>
        <a:lstStyle/>
        <a:p>
          <a:endParaRPr lang="hr-HR"/>
        </a:p>
      </dgm:t>
    </dgm:pt>
    <dgm:pt modelId="{0AFEA7E6-D2AA-493F-AED9-28BE53ABA5B1}" type="sibTrans" cxnId="{1DDDA78E-7DAE-4B72-93DC-6DEAE6535220}">
      <dgm:prSet/>
      <dgm:spPr/>
      <dgm:t>
        <a:bodyPr/>
        <a:lstStyle/>
        <a:p>
          <a:endParaRPr lang="hr-HR"/>
        </a:p>
      </dgm:t>
    </dgm:pt>
    <dgm:pt modelId="{FEE747BD-FCBE-4F14-B729-79D8A9CA54ED}">
      <dgm:prSet/>
      <dgm:spPr/>
    </dgm:pt>
    <dgm:pt modelId="{FC7386F4-B860-40E0-8A94-1766E33265E3}" type="parTrans" cxnId="{646208BD-8E8A-4428-976D-7CF06DF2D160}">
      <dgm:prSet/>
      <dgm:spPr/>
      <dgm:t>
        <a:bodyPr/>
        <a:lstStyle/>
        <a:p>
          <a:endParaRPr lang="hr-HR"/>
        </a:p>
      </dgm:t>
    </dgm:pt>
    <dgm:pt modelId="{0A6DBEB5-E2AC-4554-AF92-E2D132D25539}" type="sibTrans" cxnId="{646208BD-8E8A-4428-976D-7CF06DF2D160}">
      <dgm:prSet/>
      <dgm:spPr/>
      <dgm:t>
        <a:bodyPr/>
        <a:lstStyle/>
        <a:p>
          <a:endParaRPr lang="hr-HR"/>
        </a:p>
      </dgm:t>
    </dgm:pt>
    <dgm:pt modelId="{714A1546-1BE7-4EBC-A4B5-526AB404F9FE}">
      <dgm:prSet/>
      <dgm:spPr/>
    </dgm:pt>
    <dgm:pt modelId="{6DA73453-0C75-4C9B-A86E-CD5687582145}" type="parTrans" cxnId="{E7F38864-9CCA-4207-AE3E-8AD4749C0665}">
      <dgm:prSet/>
      <dgm:spPr/>
      <dgm:t>
        <a:bodyPr/>
        <a:lstStyle/>
        <a:p>
          <a:endParaRPr lang="hr-HR"/>
        </a:p>
      </dgm:t>
    </dgm:pt>
    <dgm:pt modelId="{326C026C-DDF2-450E-9067-D3BDD0785D0E}" type="sibTrans" cxnId="{E7F38864-9CCA-4207-AE3E-8AD4749C0665}">
      <dgm:prSet/>
      <dgm:spPr/>
      <dgm:t>
        <a:bodyPr/>
        <a:lstStyle/>
        <a:p>
          <a:endParaRPr lang="hr-HR"/>
        </a:p>
      </dgm:t>
    </dgm:pt>
    <dgm:pt modelId="{83C887D0-A7B7-4F7E-8F42-F2DB54466510}" type="pres">
      <dgm:prSet presAssocID="{EA08F1CA-33E8-416D-A31D-F3DD53F940A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447A57-DA34-4369-B13A-56962B564B17}" type="pres">
      <dgm:prSet presAssocID="{1DBA0E3E-27A1-4997-BA02-99D5A63BFC7F}" presName="centerShape" presStyleLbl="node0" presStyleIdx="0" presStyleCnt="1"/>
      <dgm:spPr/>
    </dgm:pt>
    <dgm:pt modelId="{63C77FB4-6650-49D4-A4CE-06BA29C1BAB0}" type="pres">
      <dgm:prSet presAssocID="{9719A693-ECB2-4409-94CF-799458021804}" presName="Name9" presStyleLbl="parChTrans1D2" presStyleIdx="0" presStyleCnt="7"/>
      <dgm:spPr/>
    </dgm:pt>
    <dgm:pt modelId="{1847D6DB-12D3-423E-BBA4-25285A2AE6A1}" type="pres">
      <dgm:prSet presAssocID="{9719A693-ECB2-4409-94CF-799458021804}" presName="connTx" presStyleLbl="parChTrans1D2" presStyleIdx="0" presStyleCnt="7"/>
      <dgm:spPr/>
    </dgm:pt>
    <dgm:pt modelId="{5C5384ED-6986-451F-BB7E-DDEC7D1D77F1}" type="pres">
      <dgm:prSet presAssocID="{380468BD-3CFE-4F48-9ED4-045B34AD9D3F}" presName="node" presStyleLbl="node1" presStyleIdx="0" presStyleCnt="7">
        <dgm:presLayoutVars>
          <dgm:bulletEnabled val="1"/>
        </dgm:presLayoutVars>
      </dgm:prSet>
      <dgm:spPr/>
    </dgm:pt>
    <dgm:pt modelId="{C338A849-0905-4CF4-9E35-5D6708760DAB}" type="pres">
      <dgm:prSet presAssocID="{92277A3A-1368-4D50-8C9C-8FD607DEA561}" presName="Name9" presStyleLbl="parChTrans1D2" presStyleIdx="1" presStyleCnt="7"/>
      <dgm:spPr/>
    </dgm:pt>
    <dgm:pt modelId="{CF1C57AF-D9C5-44E1-A3FA-50A3BA1C1D04}" type="pres">
      <dgm:prSet presAssocID="{92277A3A-1368-4D50-8C9C-8FD607DEA561}" presName="connTx" presStyleLbl="parChTrans1D2" presStyleIdx="1" presStyleCnt="7"/>
      <dgm:spPr/>
    </dgm:pt>
    <dgm:pt modelId="{4EBEC505-1262-44DF-A342-800D7BBB3848}" type="pres">
      <dgm:prSet presAssocID="{ACC6AA97-D02E-4F81-BDCC-4B41A342C3B1}" presName="node" presStyleLbl="node1" presStyleIdx="1" presStyleCnt="7" custRadScaleRad="92220" custRadScaleInc="-738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36D8DE-DD35-4E3B-99CA-6EA2136E72BF}" type="pres">
      <dgm:prSet presAssocID="{F5D2B05D-7A55-4A7F-B9CA-C76C1936E85F}" presName="Name9" presStyleLbl="parChTrans1D2" presStyleIdx="2" presStyleCnt="7"/>
      <dgm:spPr/>
    </dgm:pt>
    <dgm:pt modelId="{E5452F3A-4429-4E0B-ACF1-E646F3D01426}" type="pres">
      <dgm:prSet presAssocID="{F5D2B05D-7A55-4A7F-B9CA-C76C1936E85F}" presName="connTx" presStyleLbl="parChTrans1D2" presStyleIdx="2" presStyleCnt="7"/>
      <dgm:spPr/>
    </dgm:pt>
    <dgm:pt modelId="{10E1958A-C538-4E3F-9EB1-2F511BBF8E92}" type="pres">
      <dgm:prSet presAssocID="{666254BF-DD09-43AF-BAB1-B2E9AE4A8D69}" presName="node" presStyleLbl="node1" presStyleIdx="2" presStyleCnt="7" custRadScaleRad="97745" custRadScaleInc="180620">
        <dgm:presLayoutVars>
          <dgm:bulletEnabled val="1"/>
        </dgm:presLayoutVars>
      </dgm:prSet>
      <dgm:spPr/>
    </dgm:pt>
    <dgm:pt modelId="{45728D85-4447-4F93-BEE6-BC6EAF39956D}" type="pres">
      <dgm:prSet presAssocID="{D8DE10DE-9B8F-4569-9869-45CDE78DA2F5}" presName="Name9" presStyleLbl="parChTrans1D2" presStyleIdx="3" presStyleCnt="7"/>
      <dgm:spPr/>
    </dgm:pt>
    <dgm:pt modelId="{BE1A2F80-B752-4EEE-A41B-014085A2CAF5}" type="pres">
      <dgm:prSet presAssocID="{D8DE10DE-9B8F-4569-9869-45CDE78DA2F5}" presName="connTx" presStyleLbl="parChTrans1D2" presStyleIdx="3" presStyleCnt="7"/>
      <dgm:spPr/>
    </dgm:pt>
    <dgm:pt modelId="{91BF7641-2A2D-4EAE-BB3E-39A805B3C0A6}" type="pres">
      <dgm:prSet presAssocID="{5534B33D-D311-462B-B741-6A9ECB5ED2CD}" presName="node" presStyleLbl="node1" presStyleIdx="3" presStyleCnt="7" custRadScaleRad="97370" custRadScaleInc="199967">
        <dgm:presLayoutVars>
          <dgm:bulletEnabled val="1"/>
        </dgm:presLayoutVars>
      </dgm:prSet>
      <dgm:spPr/>
    </dgm:pt>
    <dgm:pt modelId="{3941A93F-0906-46D9-912D-C0312E914781}" type="pres">
      <dgm:prSet presAssocID="{52E3A89D-0AB8-4683-B4CB-38069EE5E989}" presName="Name9" presStyleLbl="parChTrans1D2" presStyleIdx="4" presStyleCnt="7"/>
      <dgm:spPr/>
    </dgm:pt>
    <dgm:pt modelId="{6DC12C42-3E4B-4259-ABDF-221317CFF07B}" type="pres">
      <dgm:prSet presAssocID="{52E3A89D-0AB8-4683-B4CB-38069EE5E989}" presName="connTx" presStyleLbl="parChTrans1D2" presStyleIdx="4" presStyleCnt="7"/>
      <dgm:spPr/>
    </dgm:pt>
    <dgm:pt modelId="{9ED9B943-6000-4CFC-ACDC-F479A97A4CEB}" type="pres">
      <dgm:prSet presAssocID="{C407521B-26E6-4554-A80F-147D1B1E1BA0}" presName="node" presStyleLbl="node1" presStyleIdx="4" presStyleCnt="7" custRadScaleRad="98810" custRadScaleInc="-418263">
        <dgm:presLayoutVars>
          <dgm:bulletEnabled val="1"/>
        </dgm:presLayoutVars>
      </dgm:prSet>
      <dgm:spPr/>
    </dgm:pt>
    <dgm:pt modelId="{8E089CEB-B68F-4072-9CF1-992104865821}" type="pres">
      <dgm:prSet presAssocID="{3E8FEFF4-3774-42F6-A668-FE1FFD87736C}" presName="Name9" presStyleLbl="parChTrans1D2" presStyleIdx="5" presStyleCnt="7"/>
      <dgm:spPr/>
    </dgm:pt>
    <dgm:pt modelId="{C7541E90-BB5C-46DD-B26E-426638CF7D6D}" type="pres">
      <dgm:prSet presAssocID="{3E8FEFF4-3774-42F6-A668-FE1FFD87736C}" presName="connTx" presStyleLbl="parChTrans1D2" presStyleIdx="5" presStyleCnt="7"/>
      <dgm:spPr/>
    </dgm:pt>
    <dgm:pt modelId="{C2A3BAB3-AEF9-4AA4-8CEE-FA25EF9FBF8C}" type="pres">
      <dgm:prSet presAssocID="{57B556A3-7242-4D67-99FB-25A9FB9CBC08}" presName="node" presStyleLbl="node1" presStyleIdx="5" presStyleCnt="7">
        <dgm:presLayoutVars>
          <dgm:bulletEnabled val="1"/>
        </dgm:presLayoutVars>
      </dgm:prSet>
      <dgm:spPr/>
    </dgm:pt>
    <dgm:pt modelId="{EF8529FE-B852-4DB0-9BAC-7535D5284B77}" type="pres">
      <dgm:prSet presAssocID="{D26EBEAC-87EF-4C5D-BDEF-6965E93C223E}" presName="Name9" presStyleLbl="parChTrans1D2" presStyleIdx="6" presStyleCnt="7"/>
      <dgm:spPr/>
    </dgm:pt>
    <dgm:pt modelId="{C8DF1F6A-0FCA-4F87-BBB1-3D89027B4204}" type="pres">
      <dgm:prSet presAssocID="{D26EBEAC-87EF-4C5D-BDEF-6965E93C223E}" presName="connTx" presStyleLbl="parChTrans1D2" presStyleIdx="6" presStyleCnt="7"/>
      <dgm:spPr/>
    </dgm:pt>
    <dgm:pt modelId="{5458709B-92AC-4B74-8DFB-88BCA1C5B16B}" type="pres">
      <dgm:prSet presAssocID="{19271A90-FA19-4872-92F5-3998FDFB9ACA}" presName="node" presStyleLbl="node1" presStyleIdx="6" presStyleCnt="7">
        <dgm:presLayoutVars>
          <dgm:bulletEnabled val="1"/>
        </dgm:presLayoutVars>
      </dgm:prSet>
      <dgm:spPr/>
    </dgm:pt>
  </dgm:ptLst>
  <dgm:cxnLst>
    <dgm:cxn modelId="{29B395C3-03D4-4842-924E-C10FAAAD6EB2}" type="presOf" srcId="{57B556A3-7242-4D67-99FB-25A9FB9CBC08}" destId="{C2A3BAB3-AEF9-4AA4-8CEE-FA25EF9FBF8C}" srcOrd="0" destOrd="0" presId="urn:microsoft.com/office/officeart/2005/8/layout/radial1"/>
    <dgm:cxn modelId="{BF934F59-B550-4A8E-A763-A910667A18B8}" srcId="{EA08F1CA-33E8-416D-A31D-F3DD53F940A8}" destId="{CDBA3081-8A5A-416F-A57A-693F3BE87E68}" srcOrd="4" destOrd="0" parTransId="{05E28917-9680-4E13-9E19-473B5449FC2C}" sibTransId="{85793D58-CB15-4FC3-B6CB-B728B9B5AD6E}"/>
    <dgm:cxn modelId="{B586C02F-1949-45D9-96D6-AAC664FF4517}" srcId="{1DBA0E3E-27A1-4997-BA02-99D5A63BFC7F}" destId="{C407521B-26E6-4554-A80F-147D1B1E1BA0}" srcOrd="4" destOrd="0" parTransId="{52E3A89D-0AB8-4683-B4CB-38069EE5E989}" sibTransId="{FF31C4F0-52B3-4932-9B19-1E50B6B779D0}"/>
    <dgm:cxn modelId="{2F32D3AA-D60F-4F5A-BD38-0E81348B12E6}" type="presOf" srcId="{380468BD-3CFE-4F48-9ED4-045B34AD9D3F}" destId="{5C5384ED-6986-451F-BB7E-DDEC7D1D77F1}" srcOrd="0" destOrd="0" presId="urn:microsoft.com/office/officeart/2005/8/layout/radial1"/>
    <dgm:cxn modelId="{DF7941FC-4EA3-40F4-9622-83C083655DE8}" srcId="{1DBA0E3E-27A1-4997-BA02-99D5A63BFC7F}" destId="{19271A90-FA19-4872-92F5-3998FDFB9ACA}" srcOrd="6" destOrd="0" parTransId="{D26EBEAC-87EF-4C5D-BDEF-6965E93C223E}" sibTransId="{FEBC1D2E-670B-4F7B-891A-F89F803571B0}"/>
    <dgm:cxn modelId="{9E8ABF86-3E97-40BD-9C35-DA09FB8A3107}" type="presOf" srcId="{52E3A89D-0AB8-4683-B4CB-38069EE5E989}" destId="{3941A93F-0906-46D9-912D-C0312E914781}" srcOrd="0" destOrd="0" presId="urn:microsoft.com/office/officeart/2005/8/layout/radial1"/>
    <dgm:cxn modelId="{3CCD5131-5E20-415C-8E91-3370FD01E5AF}" type="presOf" srcId="{52E3A89D-0AB8-4683-B4CB-38069EE5E989}" destId="{6DC12C42-3E4B-4259-ABDF-221317CFF07B}" srcOrd="1" destOrd="0" presId="urn:microsoft.com/office/officeart/2005/8/layout/radial1"/>
    <dgm:cxn modelId="{A29B1897-0F15-49E5-A9AF-FCFD60F9C167}" srcId="{1DBA0E3E-27A1-4997-BA02-99D5A63BFC7F}" destId="{ACC6AA97-D02E-4F81-BDCC-4B41A342C3B1}" srcOrd="1" destOrd="0" parTransId="{92277A3A-1368-4D50-8C9C-8FD607DEA561}" sibTransId="{EAB6EDC4-92E6-470D-999C-28004E7BBC1B}"/>
    <dgm:cxn modelId="{DAA51E37-1581-43A4-99F2-7B63292BF2EE}" type="presOf" srcId="{666254BF-DD09-43AF-BAB1-B2E9AE4A8D69}" destId="{10E1958A-C538-4E3F-9EB1-2F511BBF8E92}" srcOrd="0" destOrd="0" presId="urn:microsoft.com/office/officeart/2005/8/layout/radial1"/>
    <dgm:cxn modelId="{4BF0B2F6-6A63-477E-8850-9568AED76E5B}" srcId="{1DBA0E3E-27A1-4997-BA02-99D5A63BFC7F}" destId="{57B556A3-7242-4D67-99FB-25A9FB9CBC08}" srcOrd="5" destOrd="0" parTransId="{3E8FEFF4-3774-42F6-A668-FE1FFD87736C}" sibTransId="{3AF82461-0FD0-483C-AE79-D5F89A76BA20}"/>
    <dgm:cxn modelId="{823380CF-2BC1-4611-919A-9B94085549CA}" type="presOf" srcId="{9719A693-ECB2-4409-94CF-799458021804}" destId="{1847D6DB-12D3-423E-BBA4-25285A2AE6A1}" srcOrd="1" destOrd="0" presId="urn:microsoft.com/office/officeart/2005/8/layout/radial1"/>
    <dgm:cxn modelId="{646208BD-8E8A-4428-976D-7CF06DF2D160}" srcId="{EA08F1CA-33E8-416D-A31D-F3DD53F940A8}" destId="{FEE747BD-FCBE-4F14-B729-79D8A9CA54ED}" srcOrd="2" destOrd="0" parTransId="{FC7386F4-B860-40E0-8A94-1766E33265E3}" sibTransId="{0A6DBEB5-E2AC-4554-AF92-E2D132D25539}"/>
    <dgm:cxn modelId="{6CFC6B65-92B6-4A34-834E-006C7DEB0392}" srcId="{EA08F1CA-33E8-416D-A31D-F3DD53F940A8}" destId="{6524BD04-0F1F-4181-8F28-EACEA1023819}" srcOrd="5" destOrd="0" parTransId="{A9234E7D-B67B-4DD9-8C68-7D36D080562D}" sibTransId="{37A2556D-55F1-4B72-B74D-BA29B64D40C0}"/>
    <dgm:cxn modelId="{69DEACAF-A9F9-4F78-8C60-0AE8F5CB51C6}" type="presOf" srcId="{D8DE10DE-9B8F-4569-9869-45CDE78DA2F5}" destId="{45728D85-4447-4F93-BEE6-BC6EAF39956D}" srcOrd="0" destOrd="0" presId="urn:microsoft.com/office/officeart/2005/8/layout/radial1"/>
    <dgm:cxn modelId="{F33E4A1F-F25F-466E-92FF-6DE337336E35}" type="presOf" srcId="{9719A693-ECB2-4409-94CF-799458021804}" destId="{63C77FB4-6650-49D4-A4CE-06BA29C1BAB0}" srcOrd="0" destOrd="0" presId="urn:microsoft.com/office/officeart/2005/8/layout/radial1"/>
    <dgm:cxn modelId="{E7F38864-9CCA-4207-AE3E-8AD4749C0665}" srcId="{EA08F1CA-33E8-416D-A31D-F3DD53F940A8}" destId="{714A1546-1BE7-4EBC-A4B5-526AB404F9FE}" srcOrd="1" destOrd="0" parTransId="{6DA73453-0C75-4C9B-A86E-CD5687582145}" sibTransId="{326C026C-DDF2-450E-9067-D3BDD0785D0E}"/>
    <dgm:cxn modelId="{B05F0F4B-1206-4A71-8DF2-9A924FDDB2AD}" type="presOf" srcId="{EA08F1CA-33E8-416D-A31D-F3DD53F940A8}" destId="{83C887D0-A7B7-4F7E-8F42-F2DB54466510}" srcOrd="0" destOrd="0" presId="urn:microsoft.com/office/officeart/2005/8/layout/radial1"/>
    <dgm:cxn modelId="{F9E0EE3F-A1A8-4164-BE4B-D71610FF17CB}" srcId="{EA08F1CA-33E8-416D-A31D-F3DD53F940A8}" destId="{1DBA0E3E-27A1-4997-BA02-99D5A63BFC7F}" srcOrd="0" destOrd="0" parTransId="{5BC8F1A7-00F7-49E4-B9DD-76B2AB686C5D}" sibTransId="{DF001BA0-1C66-464F-8990-F5415F7EA450}"/>
    <dgm:cxn modelId="{2B7E54F9-DB06-4474-8D18-60FF76BBABD3}" type="presOf" srcId="{D8DE10DE-9B8F-4569-9869-45CDE78DA2F5}" destId="{BE1A2F80-B752-4EEE-A41B-014085A2CAF5}" srcOrd="1" destOrd="0" presId="urn:microsoft.com/office/officeart/2005/8/layout/radial1"/>
    <dgm:cxn modelId="{2A2B6567-D419-4F2F-8EC8-02685341329C}" type="presOf" srcId="{F5D2B05D-7A55-4A7F-B9CA-C76C1936E85F}" destId="{E5452F3A-4429-4E0B-ACF1-E646F3D01426}" srcOrd="1" destOrd="0" presId="urn:microsoft.com/office/officeart/2005/8/layout/radial1"/>
    <dgm:cxn modelId="{16D5BA77-C6E6-49B2-B13A-234BB2CAC11E}" srcId="{1DBA0E3E-27A1-4997-BA02-99D5A63BFC7F}" destId="{380468BD-3CFE-4F48-9ED4-045B34AD9D3F}" srcOrd="0" destOrd="0" parTransId="{9719A693-ECB2-4409-94CF-799458021804}" sibTransId="{04FE427C-0219-4737-833C-8682AD4E3A3B}"/>
    <dgm:cxn modelId="{4FBF44C7-5702-438C-A6AB-E44EE92D3FCE}" type="presOf" srcId="{3E8FEFF4-3774-42F6-A668-FE1FFD87736C}" destId="{8E089CEB-B68F-4072-9CF1-992104865821}" srcOrd="0" destOrd="0" presId="urn:microsoft.com/office/officeart/2005/8/layout/radial1"/>
    <dgm:cxn modelId="{0770FF3F-377C-442B-AE74-7566EFE2121A}" type="presOf" srcId="{92277A3A-1368-4D50-8C9C-8FD607DEA561}" destId="{C338A849-0905-4CF4-9E35-5D6708760DAB}" srcOrd="0" destOrd="0" presId="urn:microsoft.com/office/officeart/2005/8/layout/radial1"/>
    <dgm:cxn modelId="{4FB43836-BDD0-456C-81D2-64280BFF0B64}" type="presOf" srcId="{F5D2B05D-7A55-4A7F-B9CA-C76C1936E85F}" destId="{CE36D8DE-DD35-4E3B-99CA-6EA2136E72BF}" srcOrd="0" destOrd="0" presId="urn:microsoft.com/office/officeart/2005/8/layout/radial1"/>
    <dgm:cxn modelId="{1DDDA78E-7DAE-4B72-93DC-6DEAE6535220}" srcId="{EA08F1CA-33E8-416D-A31D-F3DD53F940A8}" destId="{62C76AC3-653F-4AE2-A0D0-4FE1BA823A66}" srcOrd="3" destOrd="0" parTransId="{B988A53E-2917-4DD9-A217-1E2192894CC9}" sibTransId="{0AFEA7E6-D2AA-493F-AED9-28BE53ABA5B1}"/>
    <dgm:cxn modelId="{890E4C89-EC38-480E-878F-2AEB4262DD31}" type="presOf" srcId="{D26EBEAC-87EF-4C5D-BDEF-6965E93C223E}" destId="{EF8529FE-B852-4DB0-9BAC-7535D5284B77}" srcOrd="0" destOrd="0" presId="urn:microsoft.com/office/officeart/2005/8/layout/radial1"/>
    <dgm:cxn modelId="{0EB37693-EB7F-4C41-8277-ED56B5701914}" srcId="{1DBA0E3E-27A1-4997-BA02-99D5A63BFC7F}" destId="{5534B33D-D311-462B-B741-6A9ECB5ED2CD}" srcOrd="3" destOrd="0" parTransId="{D8DE10DE-9B8F-4569-9869-45CDE78DA2F5}" sibTransId="{34CB7232-2D3D-43D5-AC82-FDB60DDF2E83}"/>
    <dgm:cxn modelId="{E77D2129-AB50-4046-ADC7-07A19FB524FA}" type="presOf" srcId="{D26EBEAC-87EF-4C5D-BDEF-6965E93C223E}" destId="{C8DF1F6A-0FCA-4F87-BBB1-3D89027B4204}" srcOrd="1" destOrd="0" presId="urn:microsoft.com/office/officeart/2005/8/layout/radial1"/>
    <dgm:cxn modelId="{CAC8EEBE-2ECD-44F9-B432-D8356745E0C8}" type="presOf" srcId="{3E8FEFF4-3774-42F6-A668-FE1FFD87736C}" destId="{C7541E90-BB5C-46DD-B26E-426638CF7D6D}" srcOrd="1" destOrd="0" presId="urn:microsoft.com/office/officeart/2005/8/layout/radial1"/>
    <dgm:cxn modelId="{5C9281E5-4B40-45FD-B287-D70C25C25BE8}" type="presOf" srcId="{1DBA0E3E-27A1-4997-BA02-99D5A63BFC7F}" destId="{41447A57-DA34-4369-B13A-56962B564B17}" srcOrd="0" destOrd="0" presId="urn:microsoft.com/office/officeart/2005/8/layout/radial1"/>
    <dgm:cxn modelId="{18938343-E3BD-4616-9636-B3BF7658DADE}" type="presOf" srcId="{5534B33D-D311-462B-B741-6A9ECB5ED2CD}" destId="{91BF7641-2A2D-4EAE-BB3E-39A805B3C0A6}" srcOrd="0" destOrd="0" presId="urn:microsoft.com/office/officeart/2005/8/layout/radial1"/>
    <dgm:cxn modelId="{7FCC593F-5406-4CD8-910C-49D3A1180B48}" type="presOf" srcId="{ACC6AA97-D02E-4F81-BDCC-4B41A342C3B1}" destId="{4EBEC505-1262-44DF-A342-800D7BBB3848}" srcOrd="0" destOrd="0" presId="urn:microsoft.com/office/officeart/2005/8/layout/radial1"/>
    <dgm:cxn modelId="{447FB730-0C35-4921-B1DC-48511A6D3188}" type="presOf" srcId="{19271A90-FA19-4872-92F5-3998FDFB9ACA}" destId="{5458709B-92AC-4B74-8DFB-88BCA1C5B16B}" srcOrd="0" destOrd="0" presId="urn:microsoft.com/office/officeart/2005/8/layout/radial1"/>
    <dgm:cxn modelId="{A7D46FA3-0DC9-4D7D-8541-9DBFC4A83522}" type="presOf" srcId="{92277A3A-1368-4D50-8C9C-8FD607DEA561}" destId="{CF1C57AF-D9C5-44E1-A3FA-50A3BA1C1D04}" srcOrd="1" destOrd="0" presId="urn:microsoft.com/office/officeart/2005/8/layout/radial1"/>
    <dgm:cxn modelId="{CE8C3C66-7B4E-495F-86B3-3236573CFBB8}" type="presOf" srcId="{C407521B-26E6-4554-A80F-147D1B1E1BA0}" destId="{9ED9B943-6000-4CFC-ACDC-F479A97A4CEB}" srcOrd="0" destOrd="0" presId="urn:microsoft.com/office/officeart/2005/8/layout/radial1"/>
    <dgm:cxn modelId="{A4DD3A5F-8F4C-4649-B365-933D3E8DDDB4}" srcId="{1DBA0E3E-27A1-4997-BA02-99D5A63BFC7F}" destId="{666254BF-DD09-43AF-BAB1-B2E9AE4A8D69}" srcOrd="2" destOrd="0" parTransId="{F5D2B05D-7A55-4A7F-B9CA-C76C1936E85F}" sibTransId="{E5650236-2531-41CE-9192-F3096F96EC1E}"/>
    <dgm:cxn modelId="{D7C1C87E-40B1-4566-AB60-DDE69C8672E2}" type="presParOf" srcId="{83C887D0-A7B7-4F7E-8F42-F2DB54466510}" destId="{41447A57-DA34-4369-B13A-56962B564B17}" srcOrd="0" destOrd="0" presId="urn:microsoft.com/office/officeart/2005/8/layout/radial1"/>
    <dgm:cxn modelId="{13D94D24-1524-4BBA-AE50-EF1C5F4FB7F7}" type="presParOf" srcId="{83C887D0-A7B7-4F7E-8F42-F2DB54466510}" destId="{63C77FB4-6650-49D4-A4CE-06BA29C1BAB0}" srcOrd="1" destOrd="0" presId="urn:microsoft.com/office/officeart/2005/8/layout/radial1"/>
    <dgm:cxn modelId="{802FCE2C-C3C3-4D3D-B311-ABD1473775F5}" type="presParOf" srcId="{63C77FB4-6650-49D4-A4CE-06BA29C1BAB0}" destId="{1847D6DB-12D3-423E-BBA4-25285A2AE6A1}" srcOrd="0" destOrd="0" presId="urn:microsoft.com/office/officeart/2005/8/layout/radial1"/>
    <dgm:cxn modelId="{C776DCD8-5075-4D45-8A21-984C71C2DEA4}" type="presParOf" srcId="{83C887D0-A7B7-4F7E-8F42-F2DB54466510}" destId="{5C5384ED-6986-451F-BB7E-DDEC7D1D77F1}" srcOrd="2" destOrd="0" presId="urn:microsoft.com/office/officeart/2005/8/layout/radial1"/>
    <dgm:cxn modelId="{CA976F35-EC81-429C-863F-E0241CE654A0}" type="presParOf" srcId="{83C887D0-A7B7-4F7E-8F42-F2DB54466510}" destId="{C338A849-0905-4CF4-9E35-5D6708760DAB}" srcOrd="3" destOrd="0" presId="urn:microsoft.com/office/officeart/2005/8/layout/radial1"/>
    <dgm:cxn modelId="{F5FE8DAE-B4A3-4CA4-A265-608AD544D206}" type="presParOf" srcId="{C338A849-0905-4CF4-9E35-5D6708760DAB}" destId="{CF1C57AF-D9C5-44E1-A3FA-50A3BA1C1D04}" srcOrd="0" destOrd="0" presId="urn:microsoft.com/office/officeart/2005/8/layout/radial1"/>
    <dgm:cxn modelId="{FA1AD89E-19E0-43C6-9EC5-A45E5278BA86}" type="presParOf" srcId="{83C887D0-A7B7-4F7E-8F42-F2DB54466510}" destId="{4EBEC505-1262-44DF-A342-800D7BBB3848}" srcOrd="4" destOrd="0" presId="urn:microsoft.com/office/officeart/2005/8/layout/radial1"/>
    <dgm:cxn modelId="{8295C288-7EEA-4913-9A48-1E823F79C844}" type="presParOf" srcId="{83C887D0-A7B7-4F7E-8F42-F2DB54466510}" destId="{CE36D8DE-DD35-4E3B-99CA-6EA2136E72BF}" srcOrd="5" destOrd="0" presId="urn:microsoft.com/office/officeart/2005/8/layout/radial1"/>
    <dgm:cxn modelId="{5A8706FA-5E9A-4080-91FF-09A731449436}" type="presParOf" srcId="{CE36D8DE-DD35-4E3B-99CA-6EA2136E72BF}" destId="{E5452F3A-4429-4E0B-ACF1-E646F3D01426}" srcOrd="0" destOrd="0" presId="urn:microsoft.com/office/officeart/2005/8/layout/radial1"/>
    <dgm:cxn modelId="{D61B95D8-BE21-4579-BF1F-A254584134EA}" type="presParOf" srcId="{83C887D0-A7B7-4F7E-8F42-F2DB54466510}" destId="{10E1958A-C538-4E3F-9EB1-2F511BBF8E92}" srcOrd="6" destOrd="0" presId="urn:microsoft.com/office/officeart/2005/8/layout/radial1"/>
    <dgm:cxn modelId="{A922BD3D-B701-4C90-A4D0-AF9A9BDFEA34}" type="presParOf" srcId="{83C887D0-A7B7-4F7E-8F42-F2DB54466510}" destId="{45728D85-4447-4F93-BEE6-BC6EAF39956D}" srcOrd="7" destOrd="0" presId="urn:microsoft.com/office/officeart/2005/8/layout/radial1"/>
    <dgm:cxn modelId="{26459B9B-AA7A-45C5-AD37-5988B4124D98}" type="presParOf" srcId="{45728D85-4447-4F93-BEE6-BC6EAF39956D}" destId="{BE1A2F80-B752-4EEE-A41B-014085A2CAF5}" srcOrd="0" destOrd="0" presId="urn:microsoft.com/office/officeart/2005/8/layout/radial1"/>
    <dgm:cxn modelId="{9E6D5E39-C7F0-462D-A84A-0ABD6155253C}" type="presParOf" srcId="{83C887D0-A7B7-4F7E-8F42-F2DB54466510}" destId="{91BF7641-2A2D-4EAE-BB3E-39A805B3C0A6}" srcOrd="8" destOrd="0" presId="urn:microsoft.com/office/officeart/2005/8/layout/radial1"/>
    <dgm:cxn modelId="{1923F39A-FADA-4E26-8AA0-C693E46AFAA2}" type="presParOf" srcId="{83C887D0-A7B7-4F7E-8F42-F2DB54466510}" destId="{3941A93F-0906-46D9-912D-C0312E914781}" srcOrd="9" destOrd="0" presId="urn:microsoft.com/office/officeart/2005/8/layout/radial1"/>
    <dgm:cxn modelId="{948B936F-095B-40BA-8F6A-B1CD83942253}" type="presParOf" srcId="{3941A93F-0906-46D9-912D-C0312E914781}" destId="{6DC12C42-3E4B-4259-ABDF-221317CFF07B}" srcOrd="0" destOrd="0" presId="urn:microsoft.com/office/officeart/2005/8/layout/radial1"/>
    <dgm:cxn modelId="{3943494D-6898-4C2E-9397-B544374406BD}" type="presParOf" srcId="{83C887D0-A7B7-4F7E-8F42-F2DB54466510}" destId="{9ED9B943-6000-4CFC-ACDC-F479A97A4CEB}" srcOrd="10" destOrd="0" presId="urn:microsoft.com/office/officeart/2005/8/layout/radial1"/>
    <dgm:cxn modelId="{FA1B0258-8AA5-4CF1-93AF-63EB4647E5C2}" type="presParOf" srcId="{83C887D0-A7B7-4F7E-8F42-F2DB54466510}" destId="{8E089CEB-B68F-4072-9CF1-992104865821}" srcOrd="11" destOrd="0" presId="urn:microsoft.com/office/officeart/2005/8/layout/radial1"/>
    <dgm:cxn modelId="{B8036341-7764-414B-8ECD-D7ECA0FBF465}" type="presParOf" srcId="{8E089CEB-B68F-4072-9CF1-992104865821}" destId="{C7541E90-BB5C-46DD-B26E-426638CF7D6D}" srcOrd="0" destOrd="0" presId="urn:microsoft.com/office/officeart/2005/8/layout/radial1"/>
    <dgm:cxn modelId="{2B69656B-A1CD-4973-AC50-BDB4ED661368}" type="presParOf" srcId="{83C887D0-A7B7-4F7E-8F42-F2DB54466510}" destId="{C2A3BAB3-AEF9-4AA4-8CEE-FA25EF9FBF8C}" srcOrd="12" destOrd="0" presId="urn:microsoft.com/office/officeart/2005/8/layout/radial1"/>
    <dgm:cxn modelId="{F964E80E-2B00-402E-BFB3-2CBCC34597EA}" type="presParOf" srcId="{83C887D0-A7B7-4F7E-8F42-F2DB54466510}" destId="{EF8529FE-B852-4DB0-9BAC-7535D5284B77}" srcOrd="13" destOrd="0" presId="urn:microsoft.com/office/officeart/2005/8/layout/radial1"/>
    <dgm:cxn modelId="{D5BF251A-8B01-4307-9E45-A1C589FCA684}" type="presParOf" srcId="{EF8529FE-B852-4DB0-9BAC-7535D5284B77}" destId="{C8DF1F6A-0FCA-4F87-BBB1-3D89027B4204}" srcOrd="0" destOrd="0" presId="urn:microsoft.com/office/officeart/2005/8/layout/radial1"/>
    <dgm:cxn modelId="{0980754E-0AA7-412D-A774-FB47F77D6E7E}" type="presParOf" srcId="{83C887D0-A7B7-4F7E-8F42-F2DB54466510}" destId="{5458709B-92AC-4B74-8DFB-88BCA1C5B16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47A57-DA34-4369-B13A-56962B564B17}">
      <dsp:nvSpPr>
        <dsp:cNvPr id="0" name=""/>
        <dsp:cNvSpPr/>
      </dsp:nvSpPr>
      <dsp:spPr>
        <a:xfrm>
          <a:off x="2985449" y="1973962"/>
          <a:ext cx="1301908" cy="130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ETAPE PROJEKTA</a:t>
          </a:r>
          <a:endParaRPr lang="hr-HR" sz="1500" kern="1200" dirty="0"/>
        </a:p>
      </dsp:txBody>
      <dsp:txXfrm>
        <a:off x="2985449" y="1973962"/>
        <a:ext cx="1301908" cy="1301908"/>
      </dsp:txXfrm>
    </dsp:sp>
    <dsp:sp modelId="{63C77FB4-6650-49D4-A4CE-06BA29C1BAB0}">
      <dsp:nvSpPr>
        <dsp:cNvPr id="0" name=""/>
        <dsp:cNvSpPr/>
      </dsp:nvSpPr>
      <dsp:spPr>
        <a:xfrm rot="16200000">
          <a:off x="3310411" y="1631858"/>
          <a:ext cx="651984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651984" y="16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6200000">
        <a:off x="3620104" y="1631669"/>
        <a:ext cx="32599" cy="32599"/>
      </dsp:txXfrm>
    </dsp:sp>
    <dsp:sp modelId="{5C5384ED-6986-451F-BB7E-DDEC7D1D77F1}">
      <dsp:nvSpPr>
        <dsp:cNvPr id="0" name=""/>
        <dsp:cNvSpPr/>
      </dsp:nvSpPr>
      <dsp:spPr>
        <a:xfrm>
          <a:off x="2985449" y="20068"/>
          <a:ext cx="1301908" cy="130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1. pronalaženje teme</a:t>
          </a:r>
          <a:endParaRPr lang="hr-HR" sz="1100" kern="1200"/>
        </a:p>
      </dsp:txBody>
      <dsp:txXfrm>
        <a:off x="2985449" y="20068"/>
        <a:ext cx="1301908" cy="1301908"/>
      </dsp:txXfrm>
    </dsp:sp>
    <dsp:sp modelId="{C338A849-0905-4CF4-9E35-5D6708760DAB}">
      <dsp:nvSpPr>
        <dsp:cNvPr id="0" name=""/>
        <dsp:cNvSpPr/>
      </dsp:nvSpPr>
      <dsp:spPr>
        <a:xfrm rot="19171759">
          <a:off x="4071797" y="2024041"/>
          <a:ext cx="499972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499972" y="16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9171759">
        <a:off x="4309284" y="2027653"/>
        <a:ext cx="24998" cy="24998"/>
      </dsp:txXfrm>
    </dsp:sp>
    <dsp:sp modelId="{4EBEC505-1262-44DF-A342-800D7BBB3848}">
      <dsp:nvSpPr>
        <dsp:cNvPr id="0" name=""/>
        <dsp:cNvSpPr/>
      </dsp:nvSpPr>
      <dsp:spPr>
        <a:xfrm>
          <a:off x="4356208" y="804435"/>
          <a:ext cx="1301908" cy="130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2. određivanje zadaće</a:t>
          </a:r>
          <a:endParaRPr lang="hr-HR" sz="1100" kern="1200" dirty="0"/>
        </a:p>
      </dsp:txBody>
      <dsp:txXfrm>
        <a:off x="4356208" y="804435"/>
        <a:ext cx="1301908" cy="1301908"/>
      </dsp:txXfrm>
    </dsp:sp>
    <dsp:sp modelId="{CE36D8DE-DD35-4E3B-99CA-6EA2136E72BF}">
      <dsp:nvSpPr>
        <dsp:cNvPr id="0" name=""/>
        <dsp:cNvSpPr/>
      </dsp:nvSpPr>
      <dsp:spPr>
        <a:xfrm rot="3558137">
          <a:off x="3819934" y="3429911"/>
          <a:ext cx="607924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607924" y="16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3558137">
        <a:off x="4108698" y="3430824"/>
        <a:ext cx="30396" cy="30396"/>
      </dsp:txXfrm>
    </dsp:sp>
    <dsp:sp modelId="{10E1958A-C538-4E3F-9EB1-2F511BBF8E92}">
      <dsp:nvSpPr>
        <dsp:cNvPr id="0" name=""/>
        <dsp:cNvSpPr/>
      </dsp:nvSpPr>
      <dsp:spPr>
        <a:xfrm>
          <a:off x="3960436" y="3616175"/>
          <a:ext cx="1301908" cy="130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4. pripremanje, istraživanje</a:t>
          </a:r>
          <a:endParaRPr lang="hr-HR" sz="1100" kern="1200"/>
        </a:p>
      </dsp:txBody>
      <dsp:txXfrm>
        <a:off x="3960436" y="3616175"/>
        <a:ext cx="1301908" cy="1301908"/>
      </dsp:txXfrm>
    </dsp:sp>
    <dsp:sp modelId="{45728D85-4447-4F93-BEE6-BC6EAF39956D}">
      <dsp:nvSpPr>
        <dsp:cNvPr id="0" name=""/>
        <dsp:cNvSpPr/>
      </dsp:nvSpPr>
      <dsp:spPr>
        <a:xfrm rot="6942348">
          <a:off x="2923499" y="3465915"/>
          <a:ext cx="600597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600597" y="16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6942348">
        <a:off x="3208782" y="3467011"/>
        <a:ext cx="30029" cy="30029"/>
      </dsp:txXfrm>
    </dsp:sp>
    <dsp:sp modelId="{91BF7641-2A2D-4EAE-BB3E-39A805B3C0A6}">
      <dsp:nvSpPr>
        <dsp:cNvPr id="0" name=""/>
        <dsp:cNvSpPr/>
      </dsp:nvSpPr>
      <dsp:spPr>
        <a:xfrm>
          <a:off x="2160237" y="3688182"/>
          <a:ext cx="1301908" cy="130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5. provedba</a:t>
          </a:r>
          <a:endParaRPr lang="hr-HR" sz="1100" kern="1200"/>
        </a:p>
      </dsp:txBody>
      <dsp:txXfrm>
        <a:off x="2160237" y="3688182"/>
        <a:ext cx="1301908" cy="1301908"/>
      </dsp:txXfrm>
    </dsp:sp>
    <dsp:sp modelId="{3941A93F-0906-46D9-912D-C0312E914781}">
      <dsp:nvSpPr>
        <dsp:cNvPr id="0" name=""/>
        <dsp:cNvSpPr/>
      </dsp:nvSpPr>
      <dsp:spPr>
        <a:xfrm rot="489657">
          <a:off x="4277582" y="2745836"/>
          <a:ext cx="628733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628733" y="16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489657">
        <a:off x="4576230" y="2746229"/>
        <a:ext cx="31436" cy="31436"/>
      </dsp:txXfrm>
    </dsp:sp>
    <dsp:sp modelId="{9ED9B943-6000-4CFC-ACDC-F479A97A4CEB}">
      <dsp:nvSpPr>
        <dsp:cNvPr id="0" name=""/>
        <dsp:cNvSpPr/>
      </dsp:nvSpPr>
      <dsp:spPr>
        <a:xfrm>
          <a:off x="4896540" y="2248024"/>
          <a:ext cx="1301908" cy="130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3. raspravljanje, planiranje, gruba skica</a:t>
          </a:r>
          <a:endParaRPr lang="hr-HR" sz="1100" kern="1200" dirty="0"/>
        </a:p>
      </dsp:txBody>
      <dsp:txXfrm>
        <a:off x="4896540" y="2248024"/>
        <a:ext cx="1301908" cy="1301908"/>
      </dsp:txXfrm>
    </dsp:sp>
    <dsp:sp modelId="{8E089CEB-B68F-4072-9CF1-992104865821}">
      <dsp:nvSpPr>
        <dsp:cNvPr id="0" name=""/>
        <dsp:cNvSpPr/>
      </dsp:nvSpPr>
      <dsp:spPr>
        <a:xfrm rot="10028571">
          <a:off x="2357959" y="2826196"/>
          <a:ext cx="651984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651984" y="16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0028571">
        <a:off x="2667651" y="2826007"/>
        <a:ext cx="32599" cy="32599"/>
      </dsp:txXfrm>
    </dsp:sp>
    <dsp:sp modelId="{C2A3BAB3-AEF9-4AA4-8CEE-FA25EF9FBF8C}">
      <dsp:nvSpPr>
        <dsp:cNvPr id="0" name=""/>
        <dsp:cNvSpPr/>
      </dsp:nvSpPr>
      <dsp:spPr>
        <a:xfrm>
          <a:off x="1080544" y="2408744"/>
          <a:ext cx="1301908" cy="130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6. predstavljanje</a:t>
          </a:r>
          <a:endParaRPr lang="hr-HR" sz="1100" kern="1200"/>
        </a:p>
      </dsp:txBody>
      <dsp:txXfrm>
        <a:off x="1080544" y="2408744"/>
        <a:ext cx="1301908" cy="1301908"/>
      </dsp:txXfrm>
    </dsp:sp>
    <dsp:sp modelId="{EF8529FE-B852-4DB0-9BAC-7535D5284B77}">
      <dsp:nvSpPr>
        <dsp:cNvPr id="0" name=""/>
        <dsp:cNvSpPr/>
      </dsp:nvSpPr>
      <dsp:spPr>
        <a:xfrm rot="13114286">
          <a:off x="2546603" y="1999688"/>
          <a:ext cx="651984" cy="32221"/>
        </a:xfrm>
        <a:custGeom>
          <a:avLst/>
          <a:gdLst/>
          <a:ahLst/>
          <a:cxnLst/>
          <a:rect l="0" t="0" r="0" b="0"/>
          <a:pathLst>
            <a:path>
              <a:moveTo>
                <a:pt x="0" y="16110"/>
              </a:moveTo>
              <a:lnTo>
                <a:pt x="651984" y="16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3114286">
        <a:off x="2856296" y="1999500"/>
        <a:ext cx="32599" cy="32599"/>
      </dsp:txXfrm>
    </dsp:sp>
    <dsp:sp modelId="{5458709B-92AC-4B74-8DFB-88BCA1C5B16B}">
      <dsp:nvSpPr>
        <dsp:cNvPr id="0" name=""/>
        <dsp:cNvSpPr/>
      </dsp:nvSpPr>
      <dsp:spPr>
        <a:xfrm>
          <a:off x="1457834" y="755729"/>
          <a:ext cx="1301908" cy="130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smtClean="0"/>
            <a:t>7. vrjednovanje</a:t>
          </a:r>
          <a:endParaRPr lang="hr-HR" sz="1100" kern="1200" dirty="0"/>
        </a:p>
      </dsp:txBody>
      <dsp:txXfrm>
        <a:off x="1457834" y="755729"/>
        <a:ext cx="1301908" cy="130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"/>
            <a:ext cx="7772400" cy="1470025"/>
          </a:xfrm>
        </p:spPr>
        <p:txBody>
          <a:bodyPr anchor="b" anchorCtr="0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4"/>
            <a:ext cx="28956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4"/>
            <a:ext cx="2133600" cy="365125"/>
          </a:xfrm>
        </p:spPr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447804"/>
            <a:ext cx="5111751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752604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4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1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4"/>
            <a:ext cx="28956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4"/>
            <a:ext cx="2133600" cy="365125"/>
          </a:xfrm>
        </p:spPr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608597B1-52EA-4503-AF7A-050372025591}" type="datetimeFigureOut">
              <a:rPr lang="hr-HR" smtClean="0"/>
              <a:pPr/>
              <a:t>24.7.2012.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42"/>
            <a:ext cx="12192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4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4"/>
            <a:ext cx="28956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4"/>
            <a:ext cx="2133600" cy="365125"/>
          </a:xfrm>
        </p:spPr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4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4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4"/>
            <a:ext cx="28956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4"/>
            <a:ext cx="2133600" cy="365125"/>
          </a:xfrm>
        </p:spPr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4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4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4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/>
        </p:nvCxnSpPr>
        <p:spPr>
          <a:xfrm rot="5400000">
            <a:off x="1650603" y="3303191"/>
            <a:ext cx="3100388" cy="795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963597" y="3809604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4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4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4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752604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057404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057404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4"/>
            <a:ext cx="28956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4"/>
            <a:ext cx="2133600" cy="365125"/>
          </a:xfrm>
        </p:spPr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3" y="1752605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4"/>
            <a:ext cx="28956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4"/>
            <a:ext cx="2133600" cy="365125"/>
          </a:xfrm>
        </p:spPr>
        <p:txBody>
          <a:bodyPr/>
          <a:lstStyle/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4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4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FED455D-5521-48C2-98E3-533DAFADCC7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332658"/>
            <a:ext cx="7772400" cy="2046089"/>
          </a:xfrm>
        </p:spPr>
        <p:txBody>
          <a:bodyPr/>
          <a:lstStyle/>
          <a:p>
            <a:pPr algn="ctr"/>
            <a:r>
              <a:rPr lang="hr-HR" sz="4000" dirty="0" smtClean="0"/>
              <a:t>EKO PROJEKT</a:t>
            </a:r>
            <a:br>
              <a:rPr lang="hr-HR" sz="4000" dirty="0" smtClean="0"/>
            </a:br>
            <a:r>
              <a:rPr lang="hr-HR" sz="4000" dirty="0" smtClean="0"/>
              <a:t>OČISTIMO SMEĆE – POSADIMO CVIJEĆE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7664" y="5805264"/>
            <a:ext cx="6400800" cy="1052736"/>
          </a:xfrm>
        </p:spPr>
        <p:txBody>
          <a:bodyPr/>
          <a:lstStyle/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Učiteljica: Snježana </a:t>
            </a:r>
            <a:r>
              <a:rPr lang="hr-HR" b="1" dirty="0" err="1" smtClean="0"/>
              <a:t>Supan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712879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Pripremanje ograde za bojanje  - premazivanje sredstvom za skidanje hrđe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Sudjelovanje u organizaciji i izvođenju Projektnog dana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Izrada i postavljanje vanjskog koša za smeće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Bojanje ograde - sudjelovanje roditelja i </a:t>
            </a:r>
            <a:r>
              <a:rPr lang="hr-HR" sz="2400" dirty="0" smtClean="0"/>
              <a:t>učenika</a:t>
            </a:r>
            <a:r>
              <a:rPr lang="hr-HR" sz="2400" dirty="0" smtClean="0"/>
              <a:t> </a:t>
            </a:r>
            <a:endParaRPr lang="hr-HR" sz="2400" dirty="0" smtClean="0"/>
          </a:p>
          <a:p>
            <a:pPr lvl="0"/>
            <a:r>
              <a:rPr lang="hr-HR" sz="2400" dirty="0" smtClean="0"/>
              <a:t> </a:t>
            </a:r>
          </a:p>
          <a:p>
            <a:r>
              <a:rPr lang="hr-HR" sz="2400" dirty="0" smtClean="0"/>
              <a:t>	Kroz </a:t>
            </a:r>
            <a:r>
              <a:rPr lang="hr-HR" sz="2400" dirty="0" smtClean="0"/>
              <a:t>nastavu HJ, SRO, IA, LK i  PID  obradili smo i obilježili  različitim aktivnostima Dan planeta Zemlje </a:t>
            </a:r>
            <a:endParaRPr lang="hr-HR" sz="2400" dirty="0" smtClean="0"/>
          </a:p>
          <a:p>
            <a:r>
              <a:rPr lang="hr-HR" sz="2400" dirty="0" smtClean="0"/>
              <a:t>( </a:t>
            </a:r>
            <a:r>
              <a:rPr lang="hr-HR" sz="2400" dirty="0" smtClean="0"/>
              <a:t>čitanje pjesama i priča ekološke tematike, obrađivanje tema iz PID vezanih uz zaštitu okoliša i razvrstavanje otpada, pisanje eko poruka, likovni radovi, stripovi, izrada prigodnog panoa </a:t>
            </a:r>
            <a:r>
              <a:rPr lang="hr-HR" sz="2400" dirty="0" smtClean="0"/>
              <a:t>).</a:t>
            </a:r>
            <a:r>
              <a:rPr lang="hr-HR" sz="2400" dirty="0" smtClean="0"/>
              <a:t> 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	Cvjetne </a:t>
            </a:r>
            <a:r>
              <a:rPr lang="hr-HR" sz="2400" dirty="0" smtClean="0"/>
              <a:t>presadnice kadife, kad dovoljno narastu, presadit ćemo u školski cvjetnjak.</a:t>
            </a:r>
          </a:p>
          <a:p>
            <a:pPr>
              <a:buFont typeface="Wingdings" pitchFamily="2" charset="2"/>
              <a:buChar char="ü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PREDSTAVLJANJE PROJEKTA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	Svi </a:t>
            </a:r>
            <a:r>
              <a:rPr lang="hr-HR" sz="2400" dirty="0" smtClean="0"/>
              <a:t>radovi koje smo obavili su vanjski i svaki mještanin, prolaznik ili posjetitelj mogu vidjeti kako smo ga uredili.</a:t>
            </a:r>
          </a:p>
          <a:p>
            <a:r>
              <a:rPr lang="hr-HR" sz="2400" dirty="0" smtClean="0"/>
              <a:t>	Na roditeljskom sastanku projekt će biti  predstavljen u obliku PP prezentacije.</a:t>
            </a:r>
          </a:p>
          <a:p>
            <a:r>
              <a:rPr lang="hr-HR" sz="2400" dirty="0" smtClean="0"/>
              <a:t>	Ako se ukaže mogućnost, predstavit ćemo ga i putem medija - u nekom od zavičajnih listova.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VRJEDNOVANJE PROJEKTA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3437459"/>
          </a:xfrm>
        </p:spPr>
        <p:txBody>
          <a:bodyPr/>
          <a:lstStyle/>
          <a:p>
            <a:r>
              <a:rPr lang="hr-HR" sz="2400" dirty="0" smtClean="0"/>
              <a:t>	Na </a:t>
            </a:r>
            <a:r>
              <a:rPr lang="hr-HR" sz="2400" dirty="0" smtClean="0"/>
              <a:t>sljedećem roditeljskom sastanku bit će izvršeno vrjednovanje od strane </a:t>
            </a:r>
            <a:r>
              <a:rPr lang="hr-HR" sz="2400" dirty="0" smtClean="0"/>
              <a:t>roditelja ( </a:t>
            </a:r>
            <a:r>
              <a:rPr lang="hr-HR" sz="2400" dirty="0" smtClean="0"/>
              <a:t>iznošenje mišljenja i utisaka, popunjavanje anketnog listića ), a na satu razrednika od strane učenika.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	</a:t>
            </a:r>
            <a:r>
              <a:rPr lang="hr-HR" sz="3100" b="1" dirty="0" smtClean="0"/>
              <a:t>Svaki učitelj pripremio je po jednu ekološku igru. Svi učenici razredne nastave bit će podijeljeni u 6 grupa od po 12 učenika. Za pojedinu igru određeno je 30 minuta. Grupe će rotirati svakih pola sata tako da će svi učenici odigrati sve predviđene igre.</a:t>
            </a:r>
          </a:p>
          <a:p>
            <a:r>
              <a:rPr lang="hr-HR" sz="3100" b="1" dirty="0" smtClean="0"/>
              <a:t>	Svi će učenici biti nagrađeni slatkim darovima - lizalicama - koje su za njih pripremili učitelji.</a:t>
            </a:r>
          </a:p>
          <a:p>
            <a:r>
              <a:rPr lang="hr-HR" sz="3100" b="1" dirty="0" smtClean="0"/>
              <a:t>	Na kraju dana učenici će prisustvovati kazališnoj predstavi Djevojčica i roda.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2400" b="1" dirty="0" smtClean="0"/>
              <a:t>CILJ: različitim ekološkim igrama osvijestiti i proširiti učeničko znanje o ekologiji u različitim sferama ljudskog života i djelovanja te ih potaknuti na kontinuirano djelovanje u cilju očuvanja i unapređenja okoliša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PROJEKTNI DAN - 26. TRAVNJA 2012.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AKTIVNOSTI: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392488"/>
          </a:xfrm>
        </p:spPr>
        <p:txBody>
          <a:bodyPr/>
          <a:lstStyle/>
          <a:p>
            <a:pPr lvl="0"/>
            <a:r>
              <a:rPr lang="hr-HR" sz="2400" dirty="0" smtClean="0"/>
              <a:t>SRO: Pripremanje za provođenje ekoloških igara -  razvrstavanje po grupama</a:t>
            </a:r>
          </a:p>
          <a:p>
            <a:pPr lvl="0"/>
            <a:r>
              <a:rPr lang="hr-HR" sz="2400" dirty="0" smtClean="0"/>
              <a:t>PID i TZK - Ekološke igre:</a:t>
            </a:r>
          </a:p>
          <a:p>
            <a:r>
              <a:rPr lang="hr-HR" sz="2400" dirty="0" smtClean="0"/>
              <a:t>- Pronađi svoje stablo - učitelj Grga </a:t>
            </a:r>
            <a:r>
              <a:rPr lang="hr-HR" sz="2400" dirty="0" err="1" smtClean="0"/>
              <a:t>Kašljević</a:t>
            </a:r>
            <a:endParaRPr lang="hr-HR" sz="2400" dirty="0" smtClean="0"/>
          </a:p>
          <a:p>
            <a:r>
              <a:rPr lang="hr-HR" sz="2400" dirty="0" smtClean="0"/>
              <a:t>- Skriveno blago - učiteljica Snježana </a:t>
            </a:r>
            <a:r>
              <a:rPr lang="hr-HR" sz="2400" dirty="0" err="1" smtClean="0"/>
              <a:t>Supan</a:t>
            </a:r>
            <a:endParaRPr lang="hr-HR" sz="2400" dirty="0" smtClean="0"/>
          </a:p>
          <a:p>
            <a:r>
              <a:rPr lang="hr-HR" sz="2400" dirty="0" smtClean="0"/>
              <a:t>- Eko kviz - učiteljica Manuela Varat</a:t>
            </a:r>
          </a:p>
          <a:p>
            <a:r>
              <a:rPr lang="hr-HR" sz="2400" dirty="0" smtClean="0"/>
              <a:t>- Razvrstavanje otpada - učiteljica Josipa </a:t>
            </a:r>
            <a:r>
              <a:rPr lang="hr-HR" sz="2400" dirty="0" err="1" smtClean="0"/>
              <a:t>Getliher</a:t>
            </a:r>
            <a:endParaRPr lang="hr-HR" sz="2400" dirty="0" smtClean="0"/>
          </a:p>
          <a:p>
            <a:r>
              <a:rPr lang="hr-HR" sz="2400" dirty="0" smtClean="0"/>
              <a:t>- Eko plakat - učiteljica Nada </a:t>
            </a:r>
            <a:r>
              <a:rPr lang="hr-HR" sz="2400" dirty="0" err="1" smtClean="0"/>
              <a:t>Plažanin</a:t>
            </a:r>
            <a:endParaRPr lang="hr-HR" sz="2400" dirty="0" smtClean="0"/>
          </a:p>
          <a:p>
            <a:r>
              <a:rPr lang="hr-HR" sz="2400" dirty="0" smtClean="0"/>
              <a:t>- Eko igra Tko zna više - učiteljica Tihana </a:t>
            </a:r>
            <a:r>
              <a:rPr lang="hr-HR" sz="2400" dirty="0" err="1" smtClean="0"/>
              <a:t>Plažanin</a:t>
            </a:r>
            <a:endParaRPr lang="hr-HR" sz="2400" dirty="0" smtClean="0"/>
          </a:p>
          <a:p>
            <a:pPr lvl="0"/>
            <a:r>
              <a:rPr lang="hr-HR" sz="2400" dirty="0" smtClean="0"/>
              <a:t>HJ - Kazališna predstava Djevojčica i roda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1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3869507"/>
          </a:xfrm>
        </p:spPr>
        <p:txBody>
          <a:bodyPr/>
          <a:lstStyle/>
          <a:p>
            <a:r>
              <a:rPr lang="hr-HR" sz="2400" b="1" dirty="0" smtClean="0"/>
              <a:t>ZADAĆE: upoznati se s rijetkim, ugroženim  biljnim vrstama u našoj domovini, razvijati svijest o potrebi zaštite i očuvanja tih vrsta od izumiranja</a:t>
            </a:r>
          </a:p>
          <a:p>
            <a:endParaRPr lang="hr-HR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600" b="1" dirty="0" smtClean="0"/>
              <a:t>IZVORI ZNANJA I POMAGALA: fotografije zaštićenih biljnih vrsta u RH, Crvena knjiga zaštićenih biljnih vrsta u RH, internetske stranice, hamer papir za izradu ''džepova'' za fotografije, nastavni listići za otkrivanje naziva zaštićenih biljaka, penkala, ploča</a:t>
            </a:r>
          </a:p>
          <a:p>
            <a:endParaRPr lang="hr-HR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IGRA  - SKRIVENO BLAGO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1043608" y="980728"/>
            <a:ext cx="4038600" cy="3869507"/>
          </a:xfrm>
        </p:spPr>
        <p:txBody>
          <a:bodyPr/>
          <a:lstStyle/>
          <a:p>
            <a:r>
              <a:rPr lang="hr-HR" sz="2400" b="1" dirty="0" smtClean="0"/>
              <a:t>NASTAVNE METODE: usmeno izlaganje, demonstracija,  praktični rad, razgovor</a:t>
            </a:r>
          </a:p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499992" y="3284984"/>
            <a:ext cx="4038600" cy="1977087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OBLICI RADA: skupni, individualni</a:t>
            </a:r>
          </a:p>
          <a:p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75252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 </a:t>
            </a:r>
          </a:p>
          <a:p>
            <a:r>
              <a:rPr lang="hr-HR" sz="2400" dirty="0" smtClean="0"/>
              <a:t>	Učenici se dijele u dvije podgrupe od po 6 učenika. Svaka podgrupa bira svog predstavnika i trkača. Ostali članovi podgrupe dobivaju kovertu s  listićima. Prvi  listić služi za otkrivanje pojmova s ostalih listića. Svakom slovu abecede pridružen je jedan broj. Učenici moraju, pomoću brojeva, otkriti i zapisati otkriveni naziv zaštićene biljne vrste. Trkač trči do predstavnika i prenosi mu broj otkrivene vrste te se vraća po novi broj do ostalih učenika. Predavač na poleđini fotografija pronalazi traženi broj i pronađenu fotografiju stavlja u za nju predviđen džepić na plakatu.  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60851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	Na </a:t>
            </a:r>
            <a:r>
              <a:rPr lang="hr-HR" sz="2400" dirty="0" smtClean="0"/>
              <a:t>kraju se prebrojavaju otkrivene fotografije i proglašava pobjednik - podgrupa koja je prva uspjela složiti na plakat sve svoje zadane fotografije.</a:t>
            </a:r>
          </a:p>
          <a:p>
            <a:r>
              <a:rPr lang="hr-HR" sz="2400" dirty="0" smtClean="0"/>
              <a:t>	Slijedi čitanje naziva biljne vrste. U isto vrijeme predstavnik pokazuje na plakatu fotografiju te vrste.</a:t>
            </a:r>
          </a:p>
          <a:p>
            <a:r>
              <a:rPr lang="hr-HR" sz="2400" dirty="0" smtClean="0"/>
              <a:t>	Učenicima obznanjujem da su to zaštićene biljne vrste, da su vrlo rijetke i </a:t>
            </a:r>
            <a:r>
              <a:rPr lang="hr-HR" sz="2400" dirty="0" smtClean="0"/>
              <a:t>ugrožene  </a:t>
            </a:r>
            <a:r>
              <a:rPr lang="hr-HR" sz="2400" dirty="0" smtClean="0"/>
              <a:t>(  skriveno blago naše domovine ) te ih se ne smije brati i odnositi iz njihova staništa jer može vremenom doći do  njihova izumiranja.  Objašnjavam što su to Crveni popis i crvena knjiga ugroženih biljnih vrsta te pokazujem crvenu knjigu.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309634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	U </a:t>
            </a:r>
            <a:r>
              <a:rPr lang="hr-HR" sz="2400" dirty="0" smtClean="0"/>
              <a:t>završnom dijelu igre učenici slušaju pjesmu </a:t>
            </a:r>
            <a:r>
              <a:rPr lang="hr-HR" sz="2400" dirty="0" err="1" smtClean="0"/>
              <a:t>Doris</a:t>
            </a:r>
            <a:r>
              <a:rPr lang="hr-HR" sz="2400" dirty="0" smtClean="0"/>
              <a:t> Dragović i Eko benda - Zemljo moja, zemljo sveta - uz koju mogu i zaplesati.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CILJ PROJEKTA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73563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- kroz nastavu i radionice, međusobnom suradnjom nastavnih ( učiteljica, učenici, roditelji, pomoćno osoblje škole) i izvannastavnih čimbenika ( rodbina učenika, Mjesni odbor Kip, mještani Kipa, donatori ), osmisliti i provesti razne aktivnosti kojima ćemo urediti i uljepšati okoliš naše škole te pokazati da se uz malo truda i puno dobre volje može uspješno ostvariti postavljeni cilj,  što će učenicima pomoći da stečena znanja primijene u svakodnevnom životu i tako pripomognu u zaštiti, očuvanju i unaprjeđenju okoliša u kojem rade i žive,</a:t>
            </a:r>
          </a:p>
          <a:p>
            <a:r>
              <a:rPr lang="hr-HR" dirty="0" smtClean="0"/>
              <a:t>- osvijestiti potrebitost uključivanja i zajedničkog djelovanja uže i šire zajednice.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VRIJEME REALIZACIJE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764705"/>
            <a:ext cx="8013576" cy="4104455"/>
          </a:xfrm>
        </p:spPr>
        <p:txBody>
          <a:bodyPr vert="vert270" lIns="0" rIns="4932000" anchor="ctr">
            <a:scene3d>
              <a:camera prst="orthographicFront">
                <a:rot lat="21593999" lon="21593999" rev="19799999"/>
              </a:camera>
              <a:lightRig rig="threePt" dir="t"/>
            </a:scene3d>
          </a:bodyPr>
          <a:lstStyle/>
          <a:p>
            <a:r>
              <a:rPr lang="hr-HR" sz="2400" dirty="0" smtClean="0"/>
              <a:t>- rujan 2011. - travanj 2012.</a:t>
            </a:r>
          </a:p>
          <a:p>
            <a:endParaRPr lang="hr-HR" dirty="0"/>
          </a:p>
        </p:txBody>
      </p:sp>
      <p:graphicFrame>
        <p:nvGraphicFramePr>
          <p:cNvPr id="6" name="Dijagram 5"/>
          <p:cNvGraphicFramePr/>
          <p:nvPr/>
        </p:nvGraphicFramePr>
        <p:xfrm>
          <a:off x="2195736" y="1124744"/>
          <a:ext cx="727280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PRONALAŽENJE TEME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2348880"/>
            <a:ext cx="8229600" cy="3777287"/>
          </a:xfrm>
        </p:spPr>
        <p:txBody>
          <a:bodyPr/>
          <a:lstStyle/>
          <a:p>
            <a:r>
              <a:rPr lang="hr-HR" sz="2400" dirty="0" smtClean="0"/>
              <a:t>	Na </a:t>
            </a:r>
            <a:r>
              <a:rPr lang="hr-HR" sz="2400" dirty="0" smtClean="0"/>
              <a:t>Aktivu razredne nastave , krajem kolovoza 2011. godine, dogovoreno je da se u sklopu projekta eko škole i Dana planeta Zemlje provede projekt pod nazivom Očistimo smeće - posadimo cvijeće.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ODREĐIVANJE ZADAĆA PROJEKTA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37356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hr-HR" dirty="0" smtClean="0"/>
              <a:t> </a:t>
            </a:r>
            <a:r>
              <a:rPr lang="hr-HR" sz="2400" dirty="0" smtClean="0"/>
              <a:t>popraviti i obojiti školsku ogradu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obojiti  sjedalice na ljuljačkama i klackalicama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urediti školski cvjetnjak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urediti dio školskog dvorišta iza ljuljački kao travnato nogometno igralište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izraditi vanjski koš za smeće i postaviti ga u školsko dvorište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sudjelovati u eko akcijama sakupljanja otpada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organizirati i provesti  zajednički projektni dan u OŠ </a:t>
            </a:r>
            <a:r>
              <a:rPr lang="hr-HR" sz="2400" dirty="0" err="1" smtClean="0"/>
              <a:t>Sirač</a:t>
            </a:r>
            <a:endParaRPr lang="hr-HR" sz="24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534400" cy="1560440"/>
          </a:xfrm>
        </p:spPr>
        <p:txBody>
          <a:bodyPr/>
          <a:lstStyle/>
          <a:p>
            <a:pPr algn="ctr"/>
            <a:r>
              <a:rPr lang="hr-HR" dirty="0" smtClean="0"/>
              <a:t>RASPRAVLJANJE O REALIZACIJI PROJEKTA, PLANIRANJE, GRUBA SKICA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2636912"/>
            <a:ext cx="8210872" cy="3489255"/>
          </a:xfrm>
        </p:spPr>
        <p:txBody>
          <a:bodyPr/>
          <a:lstStyle/>
          <a:p>
            <a:r>
              <a:rPr lang="hr-HR" sz="2400" dirty="0" smtClean="0"/>
              <a:t>	Na </a:t>
            </a:r>
            <a:r>
              <a:rPr lang="hr-HR" sz="2400" dirty="0" smtClean="0"/>
              <a:t>roditeljskim sastancima i satovima razrednog odjela raspravljali smo o svim aspektima projekta te odredili metode i postupke koje ćemo provesti u cilju ostvarenja projekta.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PRIPREMANJE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085531"/>
          </a:xfrm>
        </p:spPr>
        <p:txBody>
          <a:bodyPr/>
          <a:lstStyle/>
          <a:p>
            <a:r>
              <a:rPr lang="hr-HR" sz="2400" dirty="0" smtClean="0"/>
              <a:t>	Izračunali </a:t>
            </a:r>
            <a:r>
              <a:rPr lang="hr-HR" sz="2400" dirty="0" smtClean="0"/>
              <a:t>smo koliko nam treba materijala za popravak i bojanje školske ograde ( žica, cijevi, boja, razrjeđivač, sredstvo za skidanje hrđe, kistovi, rukavice … ) i bojanje sjedalica.</a:t>
            </a:r>
          </a:p>
          <a:p>
            <a:r>
              <a:rPr lang="hr-HR" sz="2400" dirty="0" smtClean="0"/>
              <a:t>	Sakupljali smo sjemenje kadife za pripremanje cvjetnih presadnica za školski cvjetnjak.</a:t>
            </a:r>
          </a:p>
          <a:p>
            <a:r>
              <a:rPr lang="hr-HR" sz="2400" dirty="0" smtClean="0"/>
              <a:t>	Informirali smo se o mogućim donatorima koji bi nam svojim donacijama ( bilo u novcu, materijalu ili radu ) mogli pomoći u provedbi projekta .	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PROVEDBA PROJEKTA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37356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Sakupljanje sjemenki kadifa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Čišćenje dvorišta i okoliša škole - jesen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Uređivanje cvjetnjaka - čišćenje, okopavanje, sadnja maćuhica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Provođenje Akcije sakupljanja plastične ambalaže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Slanje zamolbi za donacije materijala i boje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Sijanje sjemenki kadife u plastični cvjetnjak i praćenje rasta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Provođenje Akcije sakupljanja i odlaganja starih baterija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752528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Dopremanje materijala za popravak ograde  - donacija gospodina Miroslava </a:t>
            </a:r>
            <a:r>
              <a:rPr lang="hr-HR" sz="2400" dirty="0" err="1" smtClean="0"/>
              <a:t>Dite</a:t>
            </a:r>
            <a:r>
              <a:rPr lang="hr-HR" sz="2400" dirty="0" smtClean="0"/>
              <a:t>, vlasnika firme </a:t>
            </a:r>
            <a:r>
              <a:rPr lang="hr-HR" sz="2400" dirty="0" err="1" smtClean="0"/>
              <a:t>Strek</a:t>
            </a:r>
            <a:r>
              <a:rPr lang="hr-HR" sz="2400" dirty="0" smtClean="0"/>
              <a:t> metali iz Daruvarskog Brestovca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Nabava boje i ostalog materijala za bojanje ograde - donacija Općine </a:t>
            </a:r>
            <a:r>
              <a:rPr lang="hr-HR" sz="2400" dirty="0" err="1" smtClean="0"/>
              <a:t>Sirač</a:t>
            </a:r>
            <a:endParaRPr lang="hr-HR" sz="2400" dirty="0" smtClean="0"/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Čišćenje dvorišta i okoliša škole - proljeće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Popravak ograde - rad gospodina Ilije </a:t>
            </a:r>
            <a:r>
              <a:rPr lang="hr-HR" sz="2400" dirty="0" err="1" smtClean="0"/>
              <a:t>Tutića</a:t>
            </a:r>
            <a:r>
              <a:rPr lang="hr-HR" sz="2400" dirty="0" smtClean="0"/>
              <a:t> iz Kipa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Provođenje Akcije sakupljanja starog papira</a:t>
            </a:r>
          </a:p>
          <a:p>
            <a:pPr lvl="0">
              <a:buFont typeface="Wingdings" pitchFamily="2" charset="2"/>
              <a:buChar char="ü"/>
            </a:pPr>
            <a:r>
              <a:rPr lang="hr-HR" sz="2400" dirty="0" smtClean="0"/>
              <a:t>Uređivanje dijela školskog dvorišta iza ljuljački kao travnatog  nogometnog igrališta - rad mještana, roditelja budućih učenika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1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Tema11</Template>
  <TotalTime>628</TotalTime>
  <Words>586</Words>
  <Application>Microsoft Office PowerPoint</Application>
  <PresentationFormat>Prikaz na zaslonu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Tema11</vt:lpstr>
      <vt:lpstr>EKO PROJEKT OČISTIMO SMEĆE – POSADIMO CVIJEĆE</vt:lpstr>
      <vt:lpstr>CILJ PROJEKTA </vt:lpstr>
      <vt:lpstr>VRIJEME REALIZACIJE </vt:lpstr>
      <vt:lpstr>PRONALAŽENJE TEME </vt:lpstr>
      <vt:lpstr>ODREĐIVANJE ZADAĆA PROJEKTA </vt:lpstr>
      <vt:lpstr>RASPRAVLJANJE O REALIZACIJI PROJEKTA, PLANIRANJE, GRUBA SKICA </vt:lpstr>
      <vt:lpstr>PRIPREMANJE  </vt:lpstr>
      <vt:lpstr>PROVEDBA PROJEKTA </vt:lpstr>
      <vt:lpstr>Slajd 9</vt:lpstr>
      <vt:lpstr>Slajd 10</vt:lpstr>
      <vt:lpstr>PREDSTAVLJANJE PROJEKTA </vt:lpstr>
      <vt:lpstr>VRJEDNOVANJE PROJEKTA </vt:lpstr>
      <vt:lpstr>PROJEKTNI DAN - 26. TRAVNJA 2012. </vt:lpstr>
      <vt:lpstr>TIJEK AKTIVNOSTI: </vt:lpstr>
      <vt:lpstr>IGRA  - SKRIVENO BLAGO 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PROJEKT OČISTIMO SMEĆE – POSADIMO CVIJEĆE</dc:title>
  <dc:creator>Supan</dc:creator>
  <cp:lastModifiedBy>Supan</cp:lastModifiedBy>
  <cp:revision>63</cp:revision>
  <dcterms:created xsi:type="dcterms:W3CDTF">2012-04-25T13:10:00Z</dcterms:created>
  <dcterms:modified xsi:type="dcterms:W3CDTF">2012-07-24T16:33:53Z</dcterms:modified>
</cp:coreProperties>
</file>